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2652-4777-4F2D-875E-D9513193DA77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C831-50DF-4956-9410-867C28B7C6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2797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2652-4777-4F2D-875E-D9513193DA77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C831-50DF-4956-9410-867C28B7C6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5602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2652-4777-4F2D-875E-D9513193DA77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C831-50DF-4956-9410-867C28B7C6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8801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2652-4777-4F2D-875E-D9513193DA77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C831-50DF-4956-9410-867C28B7C6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9999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2652-4777-4F2D-875E-D9513193DA77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C831-50DF-4956-9410-867C28B7C6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943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2652-4777-4F2D-875E-D9513193DA77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C831-50DF-4956-9410-867C28B7C6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8676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2652-4777-4F2D-875E-D9513193DA77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C831-50DF-4956-9410-867C28B7C6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313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2652-4777-4F2D-875E-D9513193DA77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C831-50DF-4956-9410-867C28B7C6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0430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2652-4777-4F2D-875E-D9513193DA77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C831-50DF-4956-9410-867C28B7C6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0598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2652-4777-4F2D-875E-D9513193DA77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C831-50DF-4956-9410-867C28B7C6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8040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2652-4777-4F2D-875E-D9513193DA77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C831-50DF-4956-9410-867C28B7C6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4497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C2652-4777-4F2D-875E-D9513193DA77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8C831-50DF-4956-9410-867C28B7C6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8131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6749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and Explain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Describe the effect of temperature on the time taken to digest the egg white. (3) 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18727" y="3954397"/>
            <a:ext cx="3642791" cy="2246769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time taken to digest the egg white decreases as temperature increases, up to 40⁰C, which is the optimum temperature.</a:t>
            </a:r>
          </a:p>
          <a:p>
            <a:r>
              <a:rPr lang="en-GB" sz="2000" dirty="0" smtClean="0"/>
              <a:t>Beyond 40 ⁰C the time taken to digest the egg white decreases as temperature increases.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542626"/>
            <a:ext cx="5574382" cy="484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1587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and Explain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Explain the effect of temperature on the time taken to digest the egg white. (4) 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18727" y="3861048"/>
            <a:ext cx="4325281" cy="286232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Up to 40 ⁰C the time taken to digest the egg white decreases as higher temperatures give the enzyme and substrate more energy so there are more successful collisions. 40 ⁰C is the optimum temperature.</a:t>
            </a:r>
          </a:p>
          <a:p>
            <a:r>
              <a:rPr lang="en-GB" sz="2000" dirty="0" smtClean="0"/>
              <a:t>Beyond 40 ⁰C the time taken to digest the egg white increases as enzymes are denatured by high temperatures.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542626"/>
            <a:ext cx="5574382" cy="484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6500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and Explain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a question asks you to </a:t>
            </a:r>
            <a:r>
              <a:rPr lang="en-GB" b="1" dirty="0" smtClean="0"/>
              <a:t>describe</a:t>
            </a:r>
            <a:r>
              <a:rPr lang="en-GB" dirty="0" smtClean="0"/>
              <a:t> what is happening in a graph then tell me </a:t>
            </a:r>
            <a:r>
              <a:rPr lang="en-GB" b="1" dirty="0" smtClean="0"/>
              <a:t>what</a:t>
            </a:r>
            <a:r>
              <a:rPr lang="en-GB" dirty="0" smtClean="0"/>
              <a:t> is happening – don’t try and tell me why.</a:t>
            </a:r>
          </a:p>
          <a:p>
            <a:endParaRPr lang="en-GB" dirty="0"/>
          </a:p>
          <a:p>
            <a:r>
              <a:rPr lang="en-GB" dirty="0" smtClean="0"/>
              <a:t>If you can </a:t>
            </a:r>
            <a:r>
              <a:rPr lang="en-GB" b="1" dirty="0" smtClean="0"/>
              <a:t>include figures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6525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and Explain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Describe the effect of CO</a:t>
            </a:r>
            <a:r>
              <a:rPr lang="en-GB" baseline="-25000" dirty="0" smtClean="0"/>
              <a:t>2</a:t>
            </a:r>
            <a:r>
              <a:rPr lang="en-GB" dirty="0" smtClean="0"/>
              <a:t> conc. on  the rate of photosynthesis. (2) 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117"/>
          <a:stretch/>
        </p:blipFill>
        <p:spPr bwMode="auto">
          <a:xfrm>
            <a:off x="4252030" y="1340768"/>
            <a:ext cx="4880138" cy="5258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66319" y="1196752"/>
            <a:ext cx="461665" cy="46085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smtClean="0">
                <a:latin typeface="Times" pitchFamily="18" charset="0"/>
              </a:rPr>
              <a:t>Rate of photosynthesis/arbitrary units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727" y="3954397"/>
            <a:ext cx="3642791" cy="2308324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Rate of photosynthesis increases from 0 to 0.1% carbon dioxide.</a:t>
            </a:r>
          </a:p>
          <a:p>
            <a:r>
              <a:rPr lang="en-GB" sz="2400" dirty="0" smtClean="0"/>
              <a:t>After 0.1% there is no further increase in the rate of photosynthesis.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41725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and Explain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If a question asks you to </a:t>
            </a:r>
            <a:r>
              <a:rPr lang="en-GB" b="1" dirty="0" smtClean="0"/>
              <a:t>explain </a:t>
            </a:r>
            <a:r>
              <a:rPr lang="en-GB" dirty="0" smtClean="0"/>
              <a:t>what is happening in a graph then tell me </a:t>
            </a:r>
            <a:r>
              <a:rPr lang="en-GB" b="1" dirty="0" smtClean="0"/>
              <a:t>why </a:t>
            </a:r>
            <a:r>
              <a:rPr lang="en-GB" dirty="0" smtClean="0"/>
              <a:t>it is happening – don’t tell me what has happened.</a:t>
            </a:r>
          </a:p>
          <a:p>
            <a:endParaRPr lang="en-GB" dirty="0"/>
          </a:p>
          <a:p>
            <a:r>
              <a:rPr lang="en-GB" dirty="0" smtClean="0"/>
              <a:t>Think about how you would answer reaction questions in chemistry – </a:t>
            </a:r>
            <a:r>
              <a:rPr lang="en-GB" b="1" dirty="0" smtClean="0"/>
              <a:t>collisions </a:t>
            </a:r>
            <a:r>
              <a:rPr lang="en-GB" dirty="0" smtClean="0"/>
              <a:t>– and biology terms – </a:t>
            </a:r>
            <a:r>
              <a:rPr lang="en-GB" b="1" dirty="0" smtClean="0"/>
              <a:t>other limiting factors, denaturing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8124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and Explain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Explain the effect of CO</a:t>
            </a:r>
            <a:r>
              <a:rPr lang="en-GB" baseline="-25000" dirty="0" smtClean="0"/>
              <a:t>2</a:t>
            </a:r>
            <a:r>
              <a:rPr lang="en-GB" dirty="0" smtClean="0"/>
              <a:t> conc. on  the rate of photosynthesis. (3) 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117"/>
          <a:stretch/>
        </p:blipFill>
        <p:spPr bwMode="auto">
          <a:xfrm>
            <a:off x="4252030" y="1340768"/>
            <a:ext cx="4880138" cy="5258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66319" y="1196752"/>
            <a:ext cx="461665" cy="46085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smtClean="0">
                <a:latin typeface="Times" pitchFamily="18" charset="0"/>
              </a:rPr>
              <a:t>Rate of photosynthesis/arbitrary units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727" y="3861048"/>
            <a:ext cx="3642791" cy="286232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Rate of photosynthesis increases from 0 to 0.1% carbon dioxide </a:t>
            </a:r>
            <a:r>
              <a:rPr lang="en-GB" sz="2000" b="1" dirty="0" smtClean="0"/>
              <a:t>because</a:t>
            </a:r>
            <a:r>
              <a:rPr lang="en-GB" sz="2000" dirty="0" smtClean="0"/>
              <a:t> carbon dioxide is one of the reactants for photosynthesis.</a:t>
            </a:r>
          </a:p>
          <a:p>
            <a:r>
              <a:rPr lang="en-GB" sz="2000" dirty="0" smtClean="0"/>
              <a:t>After 0.1% there is no further increase in the rate of photosynthesis </a:t>
            </a:r>
            <a:r>
              <a:rPr lang="en-GB" sz="2000" b="1" dirty="0" smtClean="0"/>
              <a:t>because</a:t>
            </a:r>
            <a:r>
              <a:rPr lang="en-GB" sz="2000" dirty="0" smtClean="0"/>
              <a:t> other limiting factors are involved e.g. light, temperature.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318923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and Explain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Describe the effect of increasing walking speed on oxygen use. (3)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18727" y="3954397"/>
            <a:ext cx="3642791" cy="2554545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Between 0 and 3 km/</a:t>
            </a:r>
            <a:r>
              <a:rPr lang="en-GB" sz="2000" dirty="0" err="1" smtClean="0"/>
              <a:t>hr</a:t>
            </a:r>
            <a:r>
              <a:rPr lang="en-GB" sz="2000" dirty="0" smtClean="0"/>
              <a:t> oxygen use increases slowly with an increase in walking speed.</a:t>
            </a:r>
          </a:p>
          <a:p>
            <a:r>
              <a:rPr lang="en-GB" sz="2000" dirty="0" smtClean="0"/>
              <a:t>Between 3 and 4 km/</a:t>
            </a:r>
            <a:r>
              <a:rPr lang="en-GB" sz="2000" dirty="0" err="1" smtClean="0"/>
              <a:t>hr</a:t>
            </a:r>
            <a:r>
              <a:rPr lang="en-GB" sz="2000" dirty="0" smtClean="0"/>
              <a:t> the rate of oxygen used increases more.</a:t>
            </a:r>
          </a:p>
          <a:p>
            <a:r>
              <a:rPr lang="en-GB" sz="2000" dirty="0" smtClean="0"/>
              <a:t>From 4 km/</a:t>
            </a:r>
            <a:r>
              <a:rPr lang="en-GB" sz="2000" dirty="0" err="1" smtClean="0"/>
              <a:t>hr</a:t>
            </a:r>
            <a:r>
              <a:rPr lang="en-GB" sz="2000" dirty="0" smtClean="0"/>
              <a:t> onwards there is a rapid increase in the amount of oxygen used as speed increases.</a:t>
            </a:r>
            <a:endParaRPr lang="en-GB" sz="20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0513" y="1700808"/>
            <a:ext cx="5492007" cy="4165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4161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and Explain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Explain the effect of increasing walking speed on oxygen use. (2)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18727" y="3861048"/>
            <a:ext cx="3642791" cy="2246769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When walking at faster speeds a person needs to respire more so that they can provide energy for their muscles to contract.</a:t>
            </a:r>
          </a:p>
          <a:p>
            <a:r>
              <a:rPr lang="en-GB" sz="2000" dirty="0" smtClean="0"/>
              <a:t>This means that they need to use more oxygen so that they can respire aerobically.</a:t>
            </a:r>
            <a:endParaRPr lang="en-GB" sz="20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0513" y="1700808"/>
            <a:ext cx="5492007" cy="4165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0051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and Explain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Describe the effect of temperature on the rate of reaction. (3)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18727" y="3954397"/>
            <a:ext cx="3642791" cy="2246769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rate of reaction increases as temperature increases, up to 40⁰C, which is the optimum temperature.</a:t>
            </a:r>
          </a:p>
          <a:p>
            <a:r>
              <a:rPr lang="en-GB" sz="2000" dirty="0" smtClean="0"/>
              <a:t>Beyond 40 ⁰C the rate of reaction decreases as temperature increases.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1519" y="1302033"/>
            <a:ext cx="5193254" cy="5282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912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and Explain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Explain the effect of temperature on the rate of reaction. (4)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18727" y="3861048"/>
            <a:ext cx="3642791" cy="286232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Up to 40 ⁰C the rate of reaction increases as higher temperatures give the enzyme and substrate more energy so there are more successful collisions. 40 ⁰C is the optimum temperature.</a:t>
            </a:r>
          </a:p>
          <a:p>
            <a:r>
              <a:rPr lang="en-GB" sz="2000" dirty="0" smtClean="0"/>
              <a:t>Beyond 40 ⁰C the rate of reaction decreases as enzymes are denatured by high temperatures.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1519" y="1302033"/>
            <a:ext cx="5193254" cy="5282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522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594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Describe and Explain</vt:lpstr>
      <vt:lpstr>Describe and Explain</vt:lpstr>
      <vt:lpstr>Describe and Explain</vt:lpstr>
      <vt:lpstr>Describe and Explain</vt:lpstr>
      <vt:lpstr>Describe and Explain</vt:lpstr>
      <vt:lpstr>Describe and Explain</vt:lpstr>
      <vt:lpstr>Describe and Explain</vt:lpstr>
      <vt:lpstr>Describe and Explain</vt:lpstr>
      <vt:lpstr>Describe and Explain</vt:lpstr>
      <vt:lpstr>Describe and Explain</vt:lpstr>
    </vt:vector>
  </TitlesOfParts>
  <Company>Outwood Grange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Outwood Grange Academy</dc:creator>
  <cp:lastModifiedBy>Becky</cp:lastModifiedBy>
  <cp:revision>1</cp:revision>
  <dcterms:created xsi:type="dcterms:W3CDTF">2013-01-16T17:22:17Z</dcterms:created>
  <dcterms:modified xsi:type="dcterms:W3CDTF">2013-01-16T19:55:03Z</dcterms:modified>
</cp:coreProperties>
</file>